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unknown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  <p:sldId id="264" r:id="rId9"/>
    <p:sldId id="266" r:id="rId10"/>
    <p:sldId id="263" r:id="rId11"/>
    <p:sldId id="267" r:id="rId12"/>
    <p:sldId id="268" r:id="rId13"/>
    <p:sldId id="277" r:id="rId14"/>
    <p:sldId id="272" r:id="rId15"/>
    <p:sldId id="270" r:id="rId16"/>
    <p:sldId id="275" r:id="rId17"/>
    <p:sldId id="269" r:id="rId18"/>
    <p:sldId id="271" r:id="rId19"/>
    <p:sldId id="276" r:id="rId20"/>
    <p:sldId id="273" r:id="rId21"/>
    <p:sldId id="265" r:id="rId22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7363" autoAdjust="0"/>
  </p:normalViewPr>
  <p:slideViewPr>
    <p:cSldViewPr>
      <p:cViewPr>
        <p:scale>
          <a:sx n="100" d="100"/>
          <a:sy n="100" d="100"/>
        </p:scale>
        <p:origin x="-1944" y="-144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97B9E-3E3D-4EBC-B0B3-35943A059388}" type="datetimeFigureOut">
              <a:rPr lang="en-US" smtClean="0"/>
              <a:t>3/4/2011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17A976-C0F7-43BF-9C1E-228285DC89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1696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97B9E-3E3D-4EBC-B0B3-35943A059388}" type="datetimeFigureOut">
              <a:rPr lang="en-US" smtClean="0"/>
              <a:t>3/4/2011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17A976-C0F7-43BF-9C1E-228285DC89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7241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97B9E-3E3D-4EBC-B0B3-35943A059388}" type="datetimeFigureOut">
              <a:rPr lang="en-US" smtClean="0"/>
              <a:t>3/4/2011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17A976-C0F7-43BF-9C1E-228285DC89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7608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97B9E-3E3D-4EBC-B0B3-35943A059388}" type="datetimeFigureOut">
              <a:rPr lang="en-US" smtClean="0"/>
              <a:t>3/4/2011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17A976-C0F7-43BF-9C1E-228285DC89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1804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97B9E-3E3D-4EBC-B0B3-35943A059388}" type="datetimeFigureOut">
              <a:rPr lang="en-US" smtClean="0"/>
              <a:t>3/4/2011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17A976-C0F7-43BF-9C1E-228285DC89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1877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97B9E-3E3D-4EBC-B0B3-35943A059388}" type="datetimeFigureOut">
              <a:rPr lang="en-US" smtClean="0"/>
              <a:t>3/4/2011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17A976-C0F7-43BF-9C1E-228285DC89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2573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97B9E-3E3D-4EBC-B0B3-35943A059388}" type="datetimeFigureOut">
              <a:rPr lang="en-US" smtClean="0"/>
              <a:t>3/4/2011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17A976-C0F7-43BF-9C1E-228285DC89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0657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90700"/>
            <a:ext cx="8229600" cy="85725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97B9E-3E3D-4EBC-B0B3-35943A059388}" type="datetimeFigureOut">
              <a:rPr lang="en-US" smtClean="0"/>
              <a:t>3/4/2011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17A976-C0F7-43BF-9C1E-228285DC89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6257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97B9E-3E3D-4EBC-B0B3-35943A059388}" type="datetimeFigureOut">
              <a:rPr lang="en-US" smtClean="0"/>
              <a:t>3/4/2011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17A976-C0F7-43BF-9C1E-228285DC89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9599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97B9E-3E3D-4EBC-B0B3-35943A059388}" type="datetimeFigureOut">
              <a:rPr lang="en-US" smtClean="0"/>
              <a:t>3/4/2011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17A976-C0F7-43BF-9C1E-228285DC89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9998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97B9E-3E3D-4EBC-B0B3-35943A059388}" type="datetimeFigureOut">
              <a:rPr lang="en-US" smtClean="0"/>
              <a:t>3/4/2011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17A976-C0F7-43BF-9C1E-228285DC89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2897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lumMod val="50000"/>
              </a:schemeClr>
            </a:gs>
            <a:gs pos="50000">
              <a:schemeClr val="bg1"/>
            </a:gs>
            <a:gs pos="100000">
              <a:schemeClr val="bg1">
                <a:lumMod val="50000"/>
              </a:schemeClr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297B9E-3E3D-4EBC-B0B3-35943A059388}" type="datetimeFigureOut">
              <a:rPr lang="en-US" smtClean="0"/>
              <a:t>3/4/2011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17A976-C0F7-43BF-9C1E-228285DC89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4988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www.kindohm.com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://www.flickr.com/photos/fsse-info/3559697586/" TargetMode="External"/><Relationship Id="rId3" Type="http://schemas.openxmlformats.org/officeDocument/2006/relationships/hyperlink" Target="http://www.flickr.com/photos/crashmaster/3183161494/" TargetMode="External"/><Relationship Id="rId7" Type="http://schemas.openxmlformats.org/officeDocument/2006/relationships/hyperlink" Target="http://www.flickr.com/photos/publicworksgroup/2269566166/" TargetMode="External"/><Relationship Id="rId2" Type="http://schemas.openxmlformats.org/officeDocument/2006/relationships/hyperlink" Target="http://www.flickr.com/photos/artisandhu/2951619905/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://www.flickr.com/photos/flyingsinger/86898564/" TargetMode="External"/><Relationship Id="rId11" Type="http://schemas.openxmlformats.org/officeDocument/2006/relationships/hyperlink" Target="http://www.kindohm.com/" TargetMode="External"/><Relationship Id="rId5" Type="http://schemas.openxmlformats.org/officeDocument/2006/relationships/hyperlink" Target="http://www.flickr.com/photos/mistressf/581070318/" TargetMode="External"/><Relationship Id="rId10" Type="http://schemas.openxmlformats.org/officeDocument/2006/relationships/hyperlink" Target="http://www.flickr.com/photos/lovelihood/5399818533/" TargetMode="External"/><Relationship Id="rId4" Type="http://schemas.openxmlformats.org/officeDocument/2006/relationships/hyperlink" Target="http://www.flickr.com/photos/shawe/3486394808/" TargetMode="External"/><Relationship Id="rId9" Type="http://schemas.openxmlformats.org/officeDocument/2006/relationships/hyperlink" Target="http://www.flickr.com/photos/wapster/3919855338/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5" Type="http://schemas.openxmlformats.org/officeDocument/2006/relationships/slideLayout" Target="../slideLayouts/slideLayout6.xml"/><Relationship Id="rId4" Type="http://schemas.openxmlformats.org/officeDocument/2006/relationships/video" Target="../media/media2.mp4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047750"/>
            <a:ext cx="9144000" cy="110251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DEV for KINECT with</a:t>
            </a:r>
            <a:br>
              <a:rPr lang="en-US" dirty="0" smtClean="0"/>
            </a:br>
            <a:r>
              <a:rPr lang="en-US" dirty="0" smtClean="0"/>
              <a:t>WINDOWS 7 AND .NET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2688431"/>
            <a:ext cx="9144000" cy="131445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Mike Hodnick</a:t>
            </a:r>
            <a:br>
              <a:rPr lang="en-US" dirty="0" smtClean="0"/>
            </a:br>
            <a:r>
              <a:rPr lang="en-US" dirty="0" smtClean="0">
                <a:hlinkClick r:id="rId2"/>
              </a:rPr>
              <a:t>http://www.kindohm.com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@kindohm</a:t>
            </a:r>
          </a:p>
          <a:p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0" y="4171950"/>
            <a:ext cx="2133600" cy="707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5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Installing </a:t>
            </a:r>
            <a:r>
              <a:rPr lang="en-US" dirty="0" err="1" smtClean="0"/>
              <a:t>OpenNI</a:t>
            </a:r>
            <a:r>
              <a:rPr lang="en-US" dirty="0" smtClean="0"/>
              <a:t> and NITE </a:t>
            </a:r>
            <a:br>
              <a:rPr lang="en-US" dirty="0" smtClean="0"/>
            </a:br>
            <a:r>
              <a:rPr lang="en-US" dirty="0" smtClean="0"/>
              <a:t>on Windows 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336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0600" y="1123950"/>
            <a:ext cx="4191000" cy="2971800"/>
          </a:xfrm>
        </p:spPr>
        <p:txBody>
          <a:bodyPr>
            <a:normAutofit/>
          </a:bodyPr>
          <a:lstStyle/>
          <a:p>
            <a:r>
              <a:rPr lang="en-US" dirty="0" smtClean="0"/>
              <a:t>Your first </a:t>
            </a:r>
            <a:br>
              <a:rPr lang="en-US" dirty="0" smtClean="0"/>
            </a:br>
            <a:r>
              <a:rPr lang="en-US" dirty="0" smtClean="0"/>
              <a:t>multi-threaded </a:t>
            </a:r>
            <a:br>
              <a:rPr lang="en-US" dirty="0" smtClean="0"/>
            </a:br>
            <a:r>
              <a:rPr lang="en-US" dirty="0" err="1" smtClean="0"/>
              <a:t>Kinect</a:t>
            </a:r>
            <a:r>
              <a:rPr lang="en-US" dirty="0" smtClean="0"/>
              <a:t> session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21106" y="0"/>
            <a:ext cx="774550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078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38600" y="1809750"/>
            <a:ext cx="4876800" cy="857250"/>
          </a:xfrm>
        </p:spPr>
        <p:txBody>
          <a:bodyPr/>
          <a:lstStyle/>
          <a:p>
            <a:r>
              <a:rPr lang="en-US" dirty="0" smtClean="0"/>
              <a:t>Hand tracking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7625" y="-95250"/>
            <a:ext cx="3939346" cy="5252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414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0"/>
            <a:ext cx="6858000" cy="51435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76200" y="1943100"/>
            <a:ext cx="2286000" cy="85725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NITE Filters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4015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200" y="-2762250"/>
            <a:ext cx="9258613" cy="5467350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0" y="3333750"/>
            <a:ext cx="91440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Multiple </a:t>
            </a:r>
            <a:r>
              <a:rPr lang="en-US" smtClean="0"/>
              <a:t>hands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9536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514350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086600" y="1352550"/>
            <a:ext cx="1828800" cy="1752600"/>
          </a:xfrm>
        </p:spPr>
        <p:txBody>
          <a:bodyPr>
            <a:normAutofit/>
          </a:bodyPr>
          <a:lstStyle/>
          <a:p>
            <a:r>
              <a:rPr lang="en-US" dirty="0" smtClean="0"/>
              <a:t>Cursor control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8293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52600" y="-57150"/>
            <a:ext cx="6959600" cy="52197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5486400" y="1562100"/>
            <a:ext cx="3429000" cy="1619250"/>
          </a:xfrm>
        </p:spPr>
        <p:txBody>
          <a:bodyPr/>
          <a:lstStyle/>
          <a:p>
            <a:r>
              <a:rPr lang="en-US" dirty="0" smtClean="0"/>
              <a:t>Smoothing</a:t>
            </a:r>
            <a:br>
              <a:rPr lang="en-US" dirty="0" smtClean="0"/>
            </a:br>
            <a:r>
              <a:rPr lang="en-US" dirty="0" smtClean="0"/>
              <a:t>(and scaling)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7761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0600" y="1790700"/>
            <a:ext cx="3886200" cy="857250"/>
          </a:xfrm>
        </p:spPr>
        <p:txBody>
          <a:bodyPr>
            <a:normAutofit/>
          </a:bodyPr>
          <a:lstStyle/>
          <a:p>
            <a:r>
              <a:rPr lang="en-US" dirty="0" smtClean="0"/>
              <a:t>Swiping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449804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804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Two options for “clicking”:</a:t>
            </a:r>
            <a:br>
              <a:rPr lang="en-US" dirty="0" smtClean="0"/>
            </a:br>
            <a:r>
              <a:rPr lang="en-US" dirty="0" smtClean="0"/>
              <a:t>Push and a WPF Behavior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4750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457450"/>
            <a:ext cx="9242337" cy="6182618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9050" y="4019550"/>
            <a:ext cx="9144000" cy="857250"/>
          </a:xfrm>
        </p:spPr>
        <p:txBody>
          <a:bodyPr/>
          <a:lstStyle/>
          <a:p>
            <a:r>
              <a:rPr lang="en-US" dirty="0" smtClean="0"/>
              <a:t>Pro Tip: Keyboard Control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7839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+mn-lt"/>
              </a:rPr>
              <a:t>About the presenter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318984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6664" y="-95250"/>
            <a:ext cx="5392564" cy="5313676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105400" y="-95250"/>
            <a:ext cx="381000" cy="5334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5105400" y="2114550"/>
            <a:ext cx="3886200" cy="609600"/>
          </a:xfrm>
          <a:effectLst>
            <a:reflection blurRad="101600" endPos="59000" dir="5400000" sy="-100000" algn="bl" rotWithShape="0"/>
          </a:effectLst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The Real World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1851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24200" y="1504950"/>
            <a:ext cx="5867400" cy="857250"/>
          </a:xfrm>
        </p:spPr>
        <p:txBody>
          <a:bodyPr/>
          <a:lstStyle/>
          <a:p>
            <a:pPr algn="r"/>
            <a:r>
              <a:rPr lang="en-US" dirty="0" smtClean="0"/>
              <a:t>Image Credits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971800" y="2419350"/>
            <a:ext cx="6019800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smtClean="0">
                <a:hlinkClick r:id="rId2"/>
              </a:rPr>
              <a:t>http://www.flickr.com/photos/artisandhu/2951619905/</a:t>
            </a:r>
            <a:r>
              <a:rPr lang="en-US" sz="1400" dirty="0" smtClean="0"/>
              <a:t/>
            </a:r>
            <a:br>
              <a:rPr lang="en-US" sz="1400" dirty="0" smtClean="0"/>
            </a:br>
            <a:r>
              <a:rPr lang="en-US" sz="1400" dirty="0" smtClean="0">
                <a:hlinkClick r:id="rId3"/>
              </a:rPr>
              <a:t>http://www.flickr.com/photos/crashmaster/3183161494/</a:t>
            </a:r>
            <a:r>
              <a:rPr lang="en-US" sz="1400" dirty="0" smtClean="0"/>
              <a:t/>
            </a:r>
            <a:br>
              <a:rPr lang="en-US" sz="1400" dirty="0" smtClean="0"/>
            </a:br>
            <a:r>
              <a:rPr lang="en-US" sz="1400" dirty="0" smtClean="0">
                <a:hlinkClick r:id="rId4"/>
              </a:rPr>
              <a:t>http://www.flickr.com/photos/shawe/3486394808/</a:t>
            </a:r>
            <a:r>
              <a:rPr lang="en-US" sz="1400" dirty="0" smtClean="0"/>
              <a:t/>
            </a:r>
            <a:br>
              <a:rPr lang="en-US" sz="1400" dirty="0" smtClean="0"/>
            </a:br>
            <a:r>
              <a:rPr lang="en-US" sz="1400" dirty="0">
                <a:hlinkClick r:id="rId5"/>
              </a:rPr>
              <a:t>http://www.flickr.com/photos/mistressf/581070318</a:t>
            </a:r>
            <a:r>
              <a:rPr lang="en-US" sz="1400" dirty="0" smtClean="0">
                <a:hlinkClick r:id="rId5"/>
              </a:rPr>
              <a:t>/</a:t>
            </a:r>
            <a:r>
              <a:rPr lang="en-US" sz="1400" dirty="0" smtClean="0"/>
              <a:t/>
            </a:r>
            <a:br>
              <a:rPr lang="en-US" sz="1400" dirty="0" smtClean="0"/>
            </a:br>
            <a:r>
              <a:rPr lang="en-US" sz="1400" dirty="0">
                <a:hlinkClick r:id="rId6"/>
              </a:rPr>
              <a:t>http://www.flickr.com/photos/flyingsinger/86898564</a:t>
            </a:r>
            <a:r>
              <a:rPr lang="en-US" sz="1400" dirty="0" smtClean="0">
                <a:hlinkClick r:id="rId6"/>
              </a:rPr>
              <a:t>/</a:t>
            </a:r>
            <a:endParaRPr lang="en-US" sz="1400" dirty="0" smtClean="0"/>
          </a:p>
          <a:p>
            <a:pPr algn="r"/>
            <a:r>
              <a:rPr lang="en-US" sz="1400" dirty="0">
                <a:hlinkClick r:id="rId7"/>
              </a:rPr>
              <a:t>http://www.flickr.com/photos/publicworksgroup/2269566166</a:t>
            </a:r>
            <a:r>
              <a:rPr lang="en-US" sz="1400" dirty="0" smtClean="0">
                <a:hlinkClick r:id="rId7"/>
              </a:rPr>
              <a:t>/</a:t>
            </a:r>
            <a:endParaRPr lang="en-US" sz="1400" dirty="0" smtClean="0"/>
          </a:p>
          <a:p>
            <a:pPr algn="r"/>
            <a:r>
              <a:rPr lang="en-US" sz="1400" dirty="0">
                <a:hlinkClick r:id="rId8"/>
              </a:rPr>
              <a:t>http://www.flickr.com/photos/fsse-info/3559697586</a:t>
            </a:r>
            <a:r>
              <a:rPr lang="en-US" sz="1400" dirty="0" smtClean="0">
                <a:hlinkClick r:id="rId8"/>
              </a:rPr>
              <a:t>/</a:t>
            </a:r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>
                <a:hlinkClick r:id="rId9"/>
              </a:rPr>
              <a:t>http://www.flickr.com/photos/wapster/3919855338</a:t>
            </a:r>
            <a:r>
              <a:rPr lang="en-US" sz="1400" dirty="0" smtClean="0">
                <a:hlinkClick r:id="rId9"/>
              </a:rPr>
              <a:t>/</a:t>
            </a:r>
            <a:endParaRPr lang="en-US" sz="1400" dirty="0" smtClean="0"/>
          </a:p>
          <a:p>
            <a:pPr algn="r"/>
            <a:r>
              <a:rPr lang="en-US" sz="1400" dirty="0">
                <a:hlinkClick r:id="rId10"/>
              </a:rPr>
              <a:t>http://www.flickr.com/photos/lovelihood/5399818533</a:t>
            </a:r>
            <a:r>
              <a:rPr lang="en-US" sz="1400" dirty="0" smtClean="0">
                <a:hlinkClick r:id="rId10"/>
              </a:rPr>
              <a:t>/</a:t>
            </a:r>
            <a:endParaRPr lang="en-US" sz="1400" dirty="0" smtClean="0"/>
          </a:p>
          <a:p>
            <a:pPr algn="r"/>
            <a:endParaRPr lang="en-US" sz="1400" dirty="0" smtClean="0"/>
          </a:p>
          <a:p>
            <a:pPr algn="r"/>
            <a:endParaRPr lang="en-US" sz="1400" dirty="0" smtClean="0"/>
          </a:p>
          <a:p>
            <a:pPr algn="r"/>
            <a:endParaRPr lang="en-US" sz="1400" dirty="0" smtClean="0"/>
          </a:p>
          <a:p>
            <a:pPr algn="r"/>
            <a:endParaRPr lang="en-US" sz="1400" dirty="0" smtClean="0"/>
          </a:p>
          <a:p>
            <a:pPr algn="r"/>
            <a:endParaRPr lang="en-US" sz="1400" dirty="0" smtClean="0"/>
          </a:p>
          <a:p>
            <a:pPr algn="r"/>
            <a:endParaRPr lang="en-US" sz="1400" dirty="0"/>
          </a:p>
        </p:txBody>
      </p:sp>
      <p:sp>
        <p:nvSpPr>
          <p:cNvPr id="5" name="Rectangle 4"/>
          <p:cNvSpPr/>
          <p:nvPr/>
        </p:nvSpPr>
        <p:spPr>
          <a:xfrm>
            <a:off x="1524000" y="339864"/>
            <a:ext cx="59436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 smtClean="0">
                <a:latin typeface="+mj-lt"/>
                <a:hlinkClick r:id="rId11"/>
              </a:rPr>
              <a:t>http://www.kindohm.com</a:t>
            </a:r>
            <a:endParaRPr lang="en-US" sz="4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2447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+mn-lt"/>
              </a:rPr>
              <a:t>About the audience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34863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33350"/>
            <a:ext cx="8229600" cy="857250"/>
          </a:xfrm>
        </p:spPr>
        <p:txBody>
          <a:bodyPr/>
          <a:lstStyle/>
          <a:p>
            <a:r>
              <a:rPr lang="en-US" dirty="0" smtClean="0">
                <a:latin typeface="+mn-lt"/>
              </a:rPr>
              <a:t>Where we are headed…</a:t>
            </a:r>
            <a:endParaRPr lang="en-US" dirty="0">
              <a:latin typeface="+mn-lt"/>
            </a:endParaRPr>
          </a:p>
        </p:txBody>
      </p:sp>
      <p:pic>
        <p:nvPicPr>
          <p:cNvPr id="3" name="FX from MP [www.keepvid.com]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57200" y="1428750"/>
            <a:ext cx="4000500" cy="2667000"/>
          </a:xfrm>
          <a:prstGeom prst="rect">
            <a:avLst/>
          </a:prstGeom>
        </p:spPr>
      </p:pic>
      <p:pic>
        <p:nvPicPr>
          <p:cNvPr id="4" name="Kinect Hand Detection [www.keepvid.com].mp4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142781" y="971550"/>
            <a:ext cx="3429000" cy="393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700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+mn-lt"/>
              </a:rPr>
              <a:t>We’re covering the basics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45734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222" y="0"/>
            <a:ext cx="690155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162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91000" y="1733550"/>
            <a:ext cx="4724400" cy="1524000"/>
          </a:xfrm>
        </p:spPr>
        <p:txBody>
          <a:bodyPr/>
          <a:lstStyle/>
          <a:p>
            <a:r>
              <a:rPr lang="en-US" dirty="0" smtClean="0"/>
              <a:t>Drivers </a:t>
            </a:r>
            <a:r>
              <a:rPr lang="en-US" sz="3200" dirty="0" smtClean="0"/>
              <a:t>and</a:t>
            </a:r>
            <a:r>
              <a:rPr lang="en-US" dirty="0" smtClean="0"/>
              <a:t> Libraries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3962400" cy="5164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294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OpenKinect</a:t>
            </a:r>
            <a:r>
              <a:rPr lang="en-US" dirty="0" smtClean="0"/>
              <a:t> versus </a:t>
            </a:r>
            <a:r>
              <a:rPr lang="en-US" dirty="0" err="1" smtClean="0"/>
              <a:t>OpenNI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484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3962400" cy="5164839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4191000" y="1733550"/>
            <a:ext cx="4724400" cy="9906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Support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58194" y="3028950"/>
            <a:ext cx="37836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groups.google.com/group/</a:t>
            </a:r>
            <a:r>
              <a:rPr lang="en-US" dirty="0" err="1" smtClean="0"/>
              <a:t>openni-dev</a:t>
            </a:r>
            <a:endParaRPr lang="en-US" dirty="0"/>
          </a:p>
          <a:p>
            <a:r>
              <a:rPr lang="en-US" dirty="0"/>
              <a:t>groups.google.com/group/</a:t>
            </a:r>
            <a:r>
              <a:rPr lang="en-US" dirty="0" err="1"/>
              <a:t>openkinect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3332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xboxkinect">
      <a:dk1>
        <a:srgbClr val="FFFFFF"/>
      </a:dk1>
      <a:lt1>
        <a:srgbClr val="3D7627"/>
      </a:lt1>
      <a:dk2>
        <a:srgbClr val="244061"/>
      </a:dk2>
      <a:lt2>
        <a:srgbClr val="C0504D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A8DB94"/>
      </a:hlink>
      <a:folHlink>
        <a:srgbClr val="800080"/>
      </a:folHlink>
    </a:clrScheme>
    <a:fontScheme name="xbox">
      <a:majorFont>
        <a:latin typeface="Convection"/>
        <a:ea typeface=""/>
        <a:cs typeface=""/>
      </a:majorFont>
      <a:minorFont>
        <a:latin typeface="Convectio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375</TotalTime>
  <Words>69</Words>
  <Application>Microsoft Office PowerPoint</Application>
  <PresentationFormat>On-screen Show (16:9)</PresentationFormat>
  <Paragraphs>32</Paragraphs>
  <Slides>21</Slides>
  <Notes>0</Notes>
  <HiddenSlides>0</HiddenSlides>
  <MMClips>2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Office Theme</vt:lpstr>
      <vt:lpstr>DEV for KINECT with WINDOWS 7 AND .NET</vt:lpstr>
      <vt:lpstr>About the presenter</vt:lpstr>
      <vt:lpstr>About the audience</vt:lpstr>
      <vt:lpstr>Where we are headed…</vt:lpstr>
      <vt:lpstr>We’re covering the basics</vt:lpstr>
      <vt:lpstr>PowerPoint Presentation</vt:lpstr>
      <vt:lpstr>Drivers and Libraries</vt:lpstr>
      <vt:lpstr>OpenKinect versus OpenNI</vt:lpstr>
      <vt:lpstr>PowerPoint Presentation</vt:lpstr>
      <vt:lpstr>Installing OpenNI and NITE  on Windows 7</vt:lpstr>
      <vt:lpstr>Your first  multi-threaded  Kinect session</vt:lpstr>
      <vt:lpstr>Hand tracking</vt:lpstr>
      <vt:lpstr>NITE Filters</vt:lpstr>
      <vt:lpstr>PowerPoint Presentation</vt:lpstr>
      <vt:lpstr>Cursor control</vt:lpstr>
      <vt:lpstr>Smoothing (and scaling)</vt:lpstr>
      <vt:lpstr>Swiping</vt:lpstr>
      <vt:lpstr>Two options for “clicking”: Push and a WPF Behavior</vt:lpstr>
      <vt:lpstr>Pro Tip: Keyboard Control</vt:lpstr>
      <vt:lpstr>The Real World</vt:lpstr>
      <vt:lpstr>Image Credits</vt:lpstr>
    </vt:vector>
  </TitlesOfParts>
  <Company>Inetium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 for Kinect on Windows 7 with .NET</dc:title>
  <dc:creator>Mike Hodnick</dc:creator>
  <cp:lastModifiedBy>Mike Hodnick</cp:lastModifiedBy>
  <cp:revision>50</cp:revision>
  <dcterms:created xsi:type="dcterms:W3CDTF">2011-02-24T21:50:46Z</dcterms:created>
  <dcterms:modified xsi:type="dcterms:W3CDTF">2011-03-04T14:57:08Z</dcterms:modified>
</cp:coreProperties>
</file>